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-18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-18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0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0E799DC-E2CB-0E5C-1E51-D2ED6E4DB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26" y="1880112"/>
            <a:ext cx="11501948" cy="60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EDBE35A-DE75-360A-33BA-500BDA94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69" y="1247888"/>
            <a:ext cx="8402330" cy="6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473</Words>
  <Application>Microsoft Office PowerPoint</Application>
  <PresentationFormat>Egyéni</PresentationFormat>
  <Paragraphs>78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Franklin Gothic Medium</vt:lpstr>
      <vt:lpstr>Montserrat</vt:lpstr>
      <vt:lpstr>Barlow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Tamas Kreszl</cp:lastModifiedBy>
  <cp:revision>31</cp:revision>
  <dcterms:created xsi:type="dcterms:W3CDTF">2025-02-24T09:24:15Z</dcterms:created>
  <dcterms:modified xsi:type="dcterms:W3CDTF">2025-03-03T10:37:17Z</dcterms:modified>
</cp:coreProperties>
</file>